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sldIdLst>
    <p:sldId id="256" r:id="rId6"/>
    <p:sldId id="277" r:id="rId7"/>
    <p:sldId id="259" r:id="rId8"/>
    <p:sldId id="257" r:id="rId9"/>
    <p:sldId id="273" r:id="rId10"/>
    <p:sldId id="261" r:id="rId11"/>
    <p:sldId id="258" r:id="rId12"/>
    <p:sldId id="262" r:id="rId13"/>
    <p:sldId id="264" r:id="rId14"/>
    <p:sldId id="265" r:id="rId15"/>
    <p:sldId id="275" r:id="rId16"/>
    <p:sldId id="268" r:id="rId17"/>
    <p:sldId id="276" r:id="rId18"/>
    <p:sldId id="267" r:id="rId19"/>
    <p:sldId id="274" r:id="rId20"/>
    <p:sldId id="278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6FBAC1-E09C-4F15-A925-AE8EA808F638}" v="1" dt="2020-05-25T13:38:36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E26FBAC1-E09C-4F15-A925-AE8EA808F638}"/>
    <pc:docChg chg="custSel addSld delSld modSld sldOrd">
      <pc:chgData name="Jacintha Westerink" userId="c1c74fd5-67fa-43d8-8063-0adb3063a5fc" providerId="ADAL" clId="{E26FBAC1-E09C-4F15-A925-AE8EA808F638}" dt="2020-05-25T15:50:52.711" v="130" actId="20577"/>
      <pc:docMkLst>
        <pc:docMk/>
      </pc:docMkLst>
      <pc:sldChg chg="modSp mod">
        <pc:chgData name="Jacintha Westerink" userId="c1c74fd5-67fa-43d8-8063-0adb3063a5fc" providerId="ADAL" clId="{E26FBAC1-E09C-4F15-A925-AE8EA808F638}" dt="2020-05-25T13:38:02.842" v="31" actId="27636"/>
        <pc:sldMkLst>
          <pc:docMk/>
          <pc:sldMk cId="1916137088" sldId="256"/>
        </pc:sldMkLst>
        <pc:spChg chg="mod">
          <ac:chgData name="Jacintha Westerink" userId="c1c74fd5-67fa-43d8-8063-0adb3063a5fc" providerId="ADAL" clId="{E26FBAC1-E09C-4F15-A925-AE8EA808F638}" dt="2020-05-25T13:38:02.842" v="31" actId="27636"/>
          <ac:spMkLst>
            <pc:docMk/>
            <pc:sldMk cId="1916137088" sldId="256"/>
            <ac:spMk id="4" creationId="{5920C869-29FC-4B63-A8AA-556CC2ED1876}"/>
          </ac:spMkLst>
        </pc:spChg>
      </pc:sldChg>
      <pc:sldChg chg="addSp delSp modSp mod">
        <pc:chgData name="Jacintha Westerink" userId="c1c74fd5-67fa-43d8-8063-0adb3063a5fc" providerId="ADAL" clId="{E26FBAC1-E09C-4F15-A925-AE8EA808F638}" dt="2020-05-25T13:41:09.047" v="105" actId="20577"/>
        <pc:sldMkLst>
          <pc:docMk/>
          <pc:sldMk cId="3864223687" sldId="257"/>
        </pc:sldMkLst>
        <pc:spChg chg="mod">
          <ac:chgData name="Jacintha Westerink" userId="c1c74fd5-67fa-43d8-8063-0adb3063a5fc" providerId="ADAL" clId="{E26FBAC1-E09C-4F15-A925-AE8EA808F638}" dt="2020-05-25T13:41:09.047" v="105" actId="20577"/>
          <ac:spMkLst>
            <pc:docMk/>
            <pc:sldMk cId="3864223687" sldId="257"/>
            <ac:spMk id="2" creationId="{034A2F8D-7BEB-4FA4-B8EE-C8EA95A9CE43}"/>
          </ac:spMkLst>
        </pc:spChg>
        <pc:spChg chg="del">
          <ac:chgData name="Jacintha Westerink" userId="c1c74fd5-67fa-43d8-8063-0adb3063a5fc" providerId="ADAL" clId="{E26FBAC1-E09C-4F15-A925-AE8EA808F638}" dt="2020-05-25T13:40:07.640" v="80" actId="478"/>
          <ac:spMkLst>
            <pc:docMk/>
            <pc:sldMk cId="3864223687" sldId="257"/>
            <ac:spMk id="3" creationId="{513ED2DB-11D6-440A-91E0-7AB3DEFB5D4F}"/>
          </ac:spMkLst>
        </pc:spChg>
        <pc:spChg chg="add mod">
          <ac:chgData name="Jacintha Westerink" userId="c1c74fd5-67fa-43d8-8063-0adb3063a5fc" providerId="ADAL" clId="{E26FBAC1-E09C-4F15-A925-AE8EA808F638}" dt="2020-05-25T13:40:07.640" v="80" actId="478"/>
          <ac:spMkLst>
            <pc:docMk/>
            <pc:sldMk cId="3864223687" sldId="257"/>
            <ac:spMk id="6" creationId="{BE1EB97F-087F-4467-A2D2-3EC11F715840}"/>
          </ac:spMkLst>
        </pc:spChg>
      </pc:sldChg>
      <pc:sldChg chg="addSp delSp modSp mod ord">
        <pc:chgData name="Jacintha Westerink" userId="c1c74fd5-67fa-43d8-8063-0adb3063a5fc" providerId="ADAL" clId="{E26FBAC1-E09C-4F15-A925-AE8EA808F638}" dt="2020-05-25T13:41:24.922" v="112" actId="20577"/>
        <pc:sldMkLst>
          <pc:docMk/>
          <pc:sldMk cId="2753076124" sldId="258"/>
        </pc:sldMkLst>
        <pc:spChg chg="mod">
          <ac:chgData name="Jacintha Westerink" userId="c1c74fd5-67fa-43d8-8063-0adb3063a5fc" providerId="ADAL" clId="{E26FBAC1-E09C-4F15-A925-AE8EA808F638}" dt="2020-05-25T13:41:24.922" v="112" actId="20577"/>
          <ac:spMkLst>
            <pc:docMk/>
            <pc:sldMk cId="2753076124" sldId="258"/>
            <ac:spMk id="2" creationId="{034A2F8D-7BEB-4FA4-B8EE-C8EA95A9CE43}"/>
          </ac:spMkLst>
        </pc:spChg>
        <pc:spChg chg="del">
          <ac:chgData name="Jacintha Westerink" userId="c1c74fd5-67fa-43d8-8063-0adb3063a5fc" providerId="ADAL" clId="{E26FBAC1-E09C-4F15-A925-AE8EA808F638}" dt="2020-05-25T13:40:11.023" v="81" actId="478"/>
          <ac:spMkLst>
            <pc:docMk/>
            <pc:sldMk cId="2753076124" sldId="258"/>
            <ac:spMk id="3" creationId="{513ED2DB-11D6-440A-91E0-7AB3DEFB5D4F}"/>
          </ac:spMkLst>
        </pc:spChg>
        <pc:spChg chg="add mod">
          <ac:chgData name="Jacintha Westerink" userId="c1c74fd5-67fa-43d8-8063-0adb3063a5fc" providerId="ADAL" clId="{E26FBAC1-E09C-4F15-A925-AE8EA808F638}" dt="2020-05-25T13:40:11.023" v="81" actId="478"/>
          <ac:spMkLst>
            <pc:docMk/>
            <pc:sldMk cId="2753076124" sldId="258"/>
            <ac:spMk id="7" creationId="{A7BDAAD7-646E-4DD3-B2DB-120729E995A1}"/>
          </ac:spMkLst>
        </pc:spChg>
      </pc:sldChg>
      <pc:sldChg chg="addSp delSp modSp mod ord">
        <pc:chgData name="Jacintha Westerink" userId="c1c74fd5-67fa-43d8-8063-0adb3063a5fc" providerId="ADAL" clId="{E26FBAC1-E09C-4F15-A925-AE8EA808F638}" dt="2020-05-25T13:41:02.727" v="103" actId="20577"/>
        <pc:sldMkLst>
          <pc:docMk/>
          <pc:sldMk cId="4017879908" sldId="259"/>
        </pc:sldMkLst>
        <pc:spChg chg="mod">
          <ac:chgData name="Jacintha Westerink" userId="c1c74fd5-67fa-43d8-8063-0adb3063a5fc" providerId="ADAL" clId="{E26FBAC1-E09C-4F15-A925-AE8EA808F638}" dt="2020-05-25T13:41:02.727" v="103" actId="20577"/>
          <ac:spMkLst>
            <pc:docMk/>
            <pc:sldMk cId="4017879908" sldId="259"/>
            <ac:spMk id="2" creationId="{034A2F8D-7BEB-4FA4-B8EE-C8EA95A9CE43}"/>
          </ac:spMkLst>
        </pc:spChg>
        <pc:spChg chg="del">
          <ac:chgData name="Jacintha Westerink" userId="c1c74fd5-67fa-43d8-8063-0adb3063a5fc" providerId="ADAL" clId="{E26FBAC1-E09C-4F15-A925-AE8EA808F638}" dt="2020-05-25T13:40:14.326" v="82" actId="478"/>
          <ac:spMkLst>
            <pc:docMk/>
            <pc:sldMk cId="4017879908" sldId="259"/>
            <ac:spMk id="3" creationId="{513ED2DB-11D6-440A-91E0-7AB3DEFB5D4F}"/>
          </ac:spMkLst>
        </pc:spChg>
        <pc:spChg chg="add mod">
          <ac:chgData name="Jacintha Westerink" userId="c1c74fd5-67fa-43d8-8063-0adb3063a5fc" providerId="ADAL" clId="{E26FBAC1-E09C-4F15-A925-AE8EA808F638}" dt="2020-05-25T13:40:14.326" v="82" actId="478"/>
          <ac:spMkLst>
            <pc:docMk/>
            <pc:sldMk cId="4017879908" sldId="259"/>
            <ac:spMk id="7" creationId="{144D3660-C60E-4F98-8E0C-ADE664D0F334}"/>
          </ac:spMkLst>
        </pc:spChg>
      </pc:sldChg>
      <pc:sldChg chg="del">
        <pc:chgData name="Jacintha Westerink" userId="c1c74fd5-67fa-43d8-8063-0adb3063a5fc" providerId="ADAL" clId="{E26FBAC1-E09C-4F15-A925-AE8EA808F638}" dt="2020-05-25T13:38:51.515" v="32" actId="47"/>
        <pc:sldMkLst>
          <pc:docMk/>
          <pc:sldMk cId="3378000780" sldId="260"/>
        </pc:sldMkLst>
      </pc:sldChg>
      <pc:sldChg chg="addSp delSp modSp mod">
        <pc:chgData name="Jacintha Westerink" userId="c1c74fd5-67fa-43d8-8063-0adb3063a5fc" providerId="ADAL" clId="{E26FBAC1-E09C-4F15-A925-AE8EA808F638}" dt="2020-05-25T13:41:18.900" v="110" actId="20577"/>
        <pc:sldMkLst>
          <pc:docMk/>
          <pc:sldMk cId="2606613026" sldId="261"/>
        </pc:sldMkLst>
        <pc:spChg chg="mod">
          <ac:chgData name="Jacintha Westerink" userId="c1c74fd5-67fa-43d8-8063-0adb3063a5fc" providerId="ADAL" clId="{E26FBAC1-E09C-4F15-A925-AE8EA808F638}" dt="2020-05-25T13:41:18.900" v="110" actId="20577"/>
          <ac:spMkLst>
            <pc:docMk/>
            <pc:sldMk cId="2606613026" sldId="261"/>
            <ac:spMk id="2" creationId="{034A2F8D-7BEB-4FA4-B8EE-C8EA95A9CE43}"/>
          </ac:spMkLst>
        </pc:spChg>
        <pc:spChg chg="del">
          <ac:chgData name="Jacintha Westerink" userId="c1c74fd5-67fa-43d8-8063-0adb3063a5fc" providerId="ADAL" clId="{E26FBAC1-E09C-4F15-A925-AE8EA808F638}" dt="2020-05-25T13:40:17.626" v="83" actId="478"/>
          <ac:spMkLst>
            <pc:docMk/>
            <pc:sldMk cId="2606613026" sldId="261"/>
            <ac:spMk id="3" creationId="{513ED2DB-11D6-440A-91E0-7AB3DEFB5D4F}"/>
          </ac:spMkLst>
        </pc:spChg>
        <pc:spChg chg="add mod">
          <ac:chgData name="Jacintha Westerink" userId="c1c74fd5-67fa-43d8-8063-0adb3063a5fc" providerId="ADAL" clId="{E26FBAC1-E09C-4F15-A925-AE8EA808F638}" dt="2020-05-25T13:40:17.626" v="83" actId="478"/>
          <ac:spMkLst>
            <pc:docMk/>
            <pc:sldMk cId="2606613026" sldId="261"/>
            <ac:spMk id="7" creationId="{6511923D-F4D9-465E-8A64-E40192EE8D65}"/>
          </ac:spMkLst>
        </pc:spChg>
      </pc:sldChg>
      <pc:sldChg chg="addSp delSp modSp mod">
        <pc:chgData name="Jacintha Westerink" userId="c1c74fd5-67fa-43d8-8063-0adb3063a5fc" providerId="ADAL" clId="{E26FBAC1-E09C-4F15-A925-AE8EA808F638}" dt="2020-05-25T13:40:21.134" v="84" actId="478"/>
        <pc:sldMkLst>
          <pc:docMk/>
          <pc:sldMk cId="2965634907" sldId="262"/>
        </pc:sldMkLst>
        <pc:spChg chg="del">
          <ac:chgData name="Jacintha Westerink" userId="c1c74fd5-67fa-43d8-8063-0adb3063a5fc" providerId="ADAL" clId="{E26FBAC1-E09C-4F15-A925-AE8EA808F638}" dt="2020-05-25T13:40:21.134" v="84" actId="478"/>
          <ac:spMkLst>
            <pc:docMk/>
            <pc:sldMk cId="2965634907" sldId="262"/>
            <ac:spMk id="3" creationId="{513ED2DB-11D6-440A-91E0-7AB3DEFB5D4F}"/>
          </ac:spMkLst>
        </pc:spChg>
        <pc:spChg chg="add mod">
          <ac:chgData name="Jacintha Westerink" userId="c1c74fd5-67fa-43d8-8063-0adb3063a5fc" providerId="ADAL" clId="{E26FBAC1-E09C-4F15-A925-AE8EA808F638}" dt="2020-05-25T13:40:21.134" v="84" actId="478"/>
          <ac:spMkLst>
            <pc:docMk/>
            <pc:sldMk cId="2965634907" sldId="262"/>
            <ac:spMk id="7" creationId="{37EB72C6-D1DA-4229-9265-EDC08D244088}"/>
          </ac:spMkLst>
        </pc:spChg>
      </pc:sldChg>
      <pc:sldChg chg="del">
        <pc:chgData name="Jacintha Westerink" userId="c1c74fd5-67fa-43d8-8063-0adb3063a5fc" providerId="ADAL" clId="{E26FBAC1-E09C-4F15-A925-AE8EA808F638}" dt="2020-05-25T13:38:55.479" v="33" actId="47"/>
        <pc:sldMkLst>
          <pc:docMk/>
          <pc:sldMk cId="1279343438" sldId="263"/>
        </pc:sldMkLst>
      </pc:sldChg>
      <pc:sldChg chg="addSp delSp modSp mod">
        <pc:chgData name="Jacintha Westerink" userId="c1c74fd5-67fa-43d8-8063-0adb3063a5fc" providerId="ADAL" clId="{E26FBAC1-E09C-4F15-A925-AE8EA808F638}" dt="2020-05-25T13:41:40.154" v="114" actId="20577"/>
        <pc:sldMkLst>
          <pc:docMk/>
          <pc:sldMk cId="4240183931" sldId="264"/>
        </pc:sldMkLst>
        <pc:spChg chg="mod">
          <ac:chgData name="Jacintha Westerink" userId="c1c74fd5-67fa-43d8-8063-0adb3063a5fc" providerId="ADAL" clId="{E26FBAC1-E09C-4F15-A925-AE8EA808F638}" dt="2020-05-25T13:41:40.154" v="114" actId="20577"/>
          <ac:spMkLst>
            <pc:docMk/>
            <pc:sldMk cId="4240183931" sldId="264"/>
            <ac:spMk id="2" creationId="{034A2F8D-7BEB-4FA4-B8EE-C8EA95A9CE43}"/>
          </ac:spMkLst>
        </pc:spChg>
        <pc:spChg chg="del">
          <ac:chgData name="Jacintha Westerink" userId="c1c74fd5-67fa-43d8-8063-0adb3063a5fc" providerId="ADAL" clId="{E26FBAC1-E09C-4F15-A925-AE8EA808F638}" dt="2020-05-25T13:40:23.611" v="85" actId="478"/>
          <ac:spMkLst>
            <pc:docMk/>
            <pc:sldMk cId="4240183931" sldId="264"/>
            <ac:spMk id="3" creationId="{513ED2DB-11D6-440A-91E0-7AB3DEFB5D4F}"/>
          </ac:spMkLst>
        </pc:spChg>
        <pc:spChg chg="add mod">
          <ac:chgData name="Jacintha Westerink" userId="c1c74fd5-67fa-43d8-8063-0adb3063a5fc" providerId="ADAL" clId="{E26FBAC1-E09C-4F15-A925-AE8EA808F638}" dt="2020-05-25T13:40:23.611" v="85" actId="478"/>
          <ac:spMkLst>
            <pc:docMk/>
            <pc:sldMk cId="4240183931" sldId="264"/>
            <ac:spMk id="7" creationId="{018F23EA-8DCC-4628-89C4-91BA9AB95E76}"/>
          </ac:spMkLst>
        </pc:spChg>
      </pc:sldChg>
      <pc:sldChg chg="addSp delSp modSp mod">
        <pc:chgData name="Jacintha Westerink" userId="c1c74fd5-67fa-43d8-8063-0adb3063a5fc" providerId="ADAL" clId="{E26FBAC1-E09C-4F15-A925-AE8EA808F638}" dt="2020-05-25T13:41:44.913" v="116" actId="20577"/>
        <pc:sldMkLst>
          <pc:docMk/>
          <pc:sldMk cId="1614975231" sldId="265"/>
        </pc:sldMkLst>
        <pc:spChg chg="mod">
          <ac:chgData name="Jacintha Westerink" userId="c1c74fd5-67fa-43d8-8063-0adb3063a5fc" providerId="ADAL" clId="{E26FBAC1-E09C-4F15-A925-AE8EA808F638}" dt="2020-05-25T13:41:44.913" v="116" actId="20577"/>
          <ac:spMkLst>
            <pc:docMk/>
            <pc:sldMk cId="1614975231" sldId="265"/>
            <ac:spMk id="2" creationId="{034A2F8D-7BEB-4FA4-B8EE-C8EA95A9CE43}"/>
          </ac:spMkLst>
        </pc:spChg>
        <pc:spChg chg="del">
          <ac:chgData name="Jacintha Westerink" userId="c1c74fd5-67fa-43d8-8063-0adb3063a5fc" providerId="ADAL" clId="{E26FBAC1-E09C-4F15-A925-AE8EA808F638}" dt="2020-05-25T13:40:26.011" v="86" actId="478"/>
          <ac:spMkLst>
            <pc:docMk/>
            <pc:sldMk cId="1614975231" sldId="265"/>
            <ac:spMk id="3" creationId="{513ED2DB-11D6-440A-91E0-7AB3DEFB5D4F}"/>
          </ac:spMkLst>
        </pc:spChg>
        <pc:spChg chg="add mod">
          <ac:chgData name="Jacintha Westerink" userId="c1c74fd5-67fa-43d8-8063-0adb3063a5fc" providerId="ADAL" clId="{E26FBAC1-E09C-4F15-A925-AE8EA808F638}" dt="2020-05-25T13:40:26.011" v="86" actId="478"/>
          <ac:spMkLst>
            <pc:docMk/>
            <pc:sldMk cId="1614975231" sldId="265"/>
            <ac:spMk id="8" creationId="{3EBE7020-3CDD-4E1F-A9BC-667A7AEAE9B1}"/>
          </ac:spMkLst>
        </pc:spChg>
      </pc:sldChg>
      <pc:sldChg chg="del">
        <pc:chgData name="Jacintha Westerink" userId="c1c74fd5-67fa-43d8-8063-0adb3063a5fc" providerId="ADAL" clId="{E26FBAC1-E09C-4F15-A925-AE8EA808F638}" dt="2020-05-25T13:39:01.603" v="34" actId="47"/>
        <pc:sldMkLst>
          <pc:docMk/>
          <pc:sldMk cId="1091355604" sldId="266"/>
        </pc:sldMkLst>
      </pc:sldChg>
      <pc:sldChg chg="addSp delSp modSp mod ord">
        <pc:chgData name="Jacintha Westerink" userId="c1c74fd5-67fa-43d8-8063-0adb3063a5fc" providerId="ADAL" clId="{E26FBAC1-E09C-4F15-A925-AE8EA808F638}" dt="2020-05-25T13:42:04.815" v="125" actId="20577"/>
        <pc:sldMkLst>
          <pc:docMk/>
          <pc:sldMk cId="3300301367" sldId="267"/>
        </pc:sldMkLst>
        <pc:spChg chg="mod">
          <ac:chgData name="Jacintha Westerink" userId="c1c74fd5-67fa-43d8-8063-0adb3063a5fc" providerId="ADAL" clId="{E26FBAC1-E09C-4F15-A925-AE8EA808F638}" dt="2020-05-25T13:42:04.815" v="125" actId="20577"/>
          <ac:spMkLst>
            <pc:docMk/>
            <pc:sldMk cId="3300301367" sldId="267"/>
            <ac:spMk id="2" creationId="{034A2F8D-7BEB-4FA4-B8EE-C8EA95A9CE43}"/>
          </ac:spMkLst>
        </pc:spChg>
        <pc:spChg chg="del">
          <ac:chgData name="Jacintha Westerink" userId="c1c74fd5-67fa-43d8-8063-0adb3063a5fc" providerId="ADAL" clId="{E26FBAC1-E09C-4F15-A925-AE8EA808F638}" dt="2020-05-25T13:40:29.821" v="87" actId="478"/>
          <ac:spMkLst>
            <pc:docMk/>
            <pc:sldMk cId="3300301367" sldId="267"/>
            <ac:spMk id="3" creationId="{513ED2DB-11D6-440A-91E0-7AB3DEFB5D4F}"/>
          </ac:spMkLst>
        </pc:spChg>
        <pc:spChg chg="add mod">
          <ac:chgData name="Jacintha Westerink" userId="c1c74fd5-67fa-43d8-8063-0adb3063a5fc" providerId="ADAL" clId="{E26FBAC1-E09C-4F15-A925-AE8EA808F638}" dt="2020-05-25T13:40:29.821" v="87" actId="478"/>
          <ac:spMkLst>
            <pc:docMk/>
            <pc:sldMk cId="3300301367" sldId="267"/>
            <ac:spMk id="6" creationId="{8893C6E7-83E9-4DC7-847D-212E916AE288}"/>
          </ac:spMkLst>
        </pc:spChg>
      </pc:sldChg>
      <pc:sldChg chg="modSp mod">
        <pc:chgData name="Jacintha Westerink" userId="c1c74fd5-67fa-43d8-8063-0adb3063a5fc" providerId="ADAL" clId="{E26FBAC1-E09C-4F15-A925-AE8EA808F638}" dt="2020-05-25T13:41:54.463" v="121" actId="20577"/>
        <pc:sldMkLst>
          <pc:docMk/>
          <pc:sldMk cId="1675491166" sldId="268"/>
        </pc:sldMkLst>
        <pc:spChg chg="mod">
          <ac:chgData name="Jacintha Westerink" userId="c1c74fd5-67fa-43d8-8063-0adb3063a5fc" providerId="ADAL" clId="{E26FBAC1-E09C-4F15-A925-AE8EA808F638}" dt="2020-05-25T13:41:54.463" v="121" actId="20577"/>
          <ac:spMkLst>
            <pc:docMk/>
            <pc:sldMk cId="1675491166" sldId="268"/>
            <ac:spMk id="2" creationId="{034A2F8D-7BEB-4FA4-B8EE-C8EA95A9CE43}"/>
          </ac:spMkLst>
        </pc:spChg>
      </pc:sldChg>
      <pc:sldChg chg="del">
        <pc:chgData name="Jacintha Westerink" userId="c1c74fd5-67fa-43d8-8063-0adb3063a5fc" providerId="ADAL" clId="{E26FBAC1-E09C-4F15-A925-AE8EA808F638}" dt="2020-05-25T13:39:06.659" v="35" actId="47"/>
        <pc:sldMkLst>
          <pc:docMk/>
          <pc:sldMk cId="1053945538" sldId="269"/>
        </pc:sldMkLst>
      </pc:sldChg>
      <pc:sldChg chg="del">
        <pc:chgData name="Jacintha Westerink" userId="c1c74fd5-67fa-43d8-8063-0adb3063a5fc" providerId="ADAL" clId="{E26FBAC1-E09C-4F15-A925-AE8EA808F638}" dt="2020-05-25T13:39:12.968" v="36" actId="47"/>
        <pc:sldMkLst>
          <pc:docMk/>
          <pc:sldMk cId="2497053782" sldId="270"/>
        </pc:sldMkLst>
      </pc:sldChg>
      <pc:sldChg chg="del">
        <pc:chgData name="Jacintha Westerink" userId="c1c74fd5-67fa-43d8-8063-0adb3063a5fc" providerId="ADAL" clId="{E26FBAC1-E09C-4F15-A925-AE8EA808F638}" dt="2020-05-25T13:39:17.620" v="38" actId="47"/>
        <pc:sldMkLst>
          <pc:docMk/>
          <pc:sldMk cId="712676139" sldId="271"/>
        </pc:sldMkLst>
      </pc:sldChg>
      <pc:sldChg chg="del">
        <pc:chgData name="Jacintha Westerink" userId="c1c74fd5-67fa-43d8-8063-0adb3063a5fc" providerId="ADAL" clId="{E26FBAC1-E09C-4F15-A925-AE8EA808F638}" dt="2020-05-25T13:39:16.661" v="37" actId="47"/>
        <pc:sldMkLst>
          <pc:docMk/>
          <pc:sldMk cId="200956557" sldId="272"/>
        </pc:sldMkLst>
      </pc:sldChg>
      <pc:sldChg chg="addSp delSp modSp mod ord">
        <pc:chgData name="Jacintha Westerink" userId="c1c74fd5-67fa-43d8-8063-0adb3063a5fc" providerId="ADAL" clId="{E26FBAC1-E09C-4F15-A925-AE8EA808F638}" dt="2020-05-25T13:41:14.409" v="108" actId="20577"/>
        <pc:sldMkLst>
          <pc:docMk/>
          <pc:sldMk cId="1593641679" sldId="273"/>
        </pc:sldMkLst>
        <pc:spChg chg="mod">
          <ac:chgData name="Jacintha Westerink" userId="c1c74fd5-67fa-43d8-8063-0adb3063a5fc" providerId="ADAL" clId="{E26FBAC1-E09C-4F15-A925-AE8EA808F638}" dt="2020-05-25T13:41:14.409" v="108" actId="20577"/>
          <ac:spMkLst>
            <pc:docMk/>
            <pc:sldMk cId="1593641679" sldId="273"/>
            <ac:spMk id="2" creationId="{034A2F8D-7BEB-4FA4-B8EE-C8EA95A9CE43}"/>
          </ac:spMkLst>
        </pc:spChg>
        <pc:spChg chg="del">
          <ac:chgData name="Jacintha Westerink" userId="c1c74fd5-67fa-43d8-8063-0adb3063a5fc" providerId="ADAL" clId="{E26FBAC1-E09C-4F15-A925-AE8EA808F638}" dt="2020-05-25T13:40:35.726" v="89" actId="478"/>
          <ac:spMkLst>
            <pc:docMk/>
            <pc:sldMk cId="1593641679" sldId="273"/>
            <ac:spMk id="3" creationId="{513ED2DB-11D6-440A-91E0-7AB3DEFB5D4F}"/>
          </ac:spMkLst>
        </pc:spChg>
        <pc:spChg chg="add mod">
          <ac:chgData name="Jacintha Westerink" userId="c1c74fd5-67fa-43d8-8063-0adb3063a5fc" providerId="ADAL" clId="{E26FBAC1-E09C-4F15-A925-AE8EA808F638}" dt="2020-05-25T13:40:35.726" v="89" actId="478"/>
          <ac:spMkLst>
            <pc:docMk/>
            <pc:sldMk cId="1593641679" sldId="273"/>
            <ac:spMk id="6" creationId="{33C0F506-DA9B-4CFD-9677-973AEF0FAEDD}"/>
          </ac:spMkLst>
        </pc:spChg>
      </pc:sldChg>
      <pc:sldChg chg="addSp delSp modSp mod">
        <pc:chgData name="Jacintha Westerink" userId="c1c74fd5-67fa-43d8-8063-0adb3063a5fc" providerId="ADAL" clId="{E26FBAC1-E09C-4F15-A925-AE8EA808F638}" dt="2020-05-25T13:42:11.153" v="127" actId="20577"/>
        <pc:sldMkLst>
          <pc:docMk/>
          <pc:sldMk cId="1188122184" sldId="274"/>
        </pc:sldMkLst>
        <pc:spChg chg="mod">
          <ac:chgData name="Jacintha Westerink" userId="c1c74fd5-67fa-43d8-8063-0adb3063a5fc" providerId="ADAL" clId="{E26FBAC1-E09C-4F15-A925-AE8EA808F638}" dt="2020-05-25T13:42:11.153" v="127" actId="20577"/>
          <ac:spMkLst>
            <pc:docMk/>
            <pc:sldMk cId="1188122184" sldId="274"/>
            <ac:spMk id="2" creationId="{034A2F8D-7BEB-4FA4-B8EE-C8EA95A9CE43}"/>
          </ac:spMkLst>
        </pc:spChg>
        <pc:spChg chg="del">
          <ac:chgData name="Jacintha Westerink" userId="c1c74fd5-67fa-43d8-8063-0adb3063a5fc" providerId="ADAL" clId="{E26FBAC1-E09C-4F15-A925-AE8EA808F638}" dt="2020-05-25T13:40:40.950" v="91" actId="478"/>
          <ac:spMkLst>
            <pc:docMk/>
            <pc:sldMk cId="1188122184" sldId="274"/>
            <ac:spMk id="3" creationId="{513ED2DB-11D6-440A-91E0-7AB3DEFB5D4F}"/>
          </ac:spMkLst>
        </pc:spChg>
        <pc:spChg chg="add mod">
          <ac:chgData name="Jacintha Westerink" userId="c1c74fd5-67fa-43d8-8063-0adb3063a5fc" providerId="ADAL" clId="{E26FBAC1-E09C-4F15-A925-AE8EA808F638}" dt="2020-05-25T13:40:40.950" v="91" actId="478"/>
          <ac:spMkLst>
            <pc:docMk/>
            <pc:sldMk cId="1188122184" sldId="274"/>
            <ac:spMk id="6" creationId="{682E68CE-A04C-42A3-BB54-6DA00B059DE7}"/>
          </ac:spMkLst>
        </pc:spChg>
      </pc:sldChg>
      <pc:sldChg chg="addSp delSp modSp mod ord">
        <pc:chgData name="Jacintha Westerink" userId="c1c74fd5-67fa-43d8-8063-0adb3063a5fc" providerId="ADAL" clId="{E26FBAC1-E09C-4F15-A925-AE8EA808F638}" dt="2020-05-25T13:41:49.752" v="119" actId="20577"/>
        <pc:sldMkLst>
          <pc:docMk/>
          <pc:sldMk cId="3492276981" sldId="275"/>
        </pc:sldMkLst>
        <pc:spChg chg="mod">
          <ac:chgData name="Jacintha Westerink" userId="c1c74fd5-67fa-43d8-8063-0adb3063a5fc" providerId="ADAL" clId="{E26FBAC1-E09C-4F15-A925-AE8EA808F638}" dt="2020-05-25T13:41:49.752" v="119" actId="20577"/>
          <ac:spMkLst>
            <pc:docMk/>
            <pc:sldMk cId="3492276981" sldId="275"/>
            <ac:spMk id="2" creationId="{034A2F8D-7BEB-4FA4-B8EE-C8EA95A9CE43}"/>
          </ac:spMkLst>
        </pc:spChg>
        <pc:spChg chg="del">
          <ac:chgData name="Jacintha Westerink" userId="c1c74fd5-67fa-43d8-8063-0adb3063a5fc" providerId="ADAL" clId="{E26FBAC1-E09C-4F15-A925-AE8EA808F638}" dt="2020-05-25T13:40:38.359" v="90" actId="478"/>
          <ac:spMkLst>
            <pc:docMk/>
            <pc:sldMk cId="3492276981" sldId="275"/>
            <ac:spMk id="3" creationId="{513ED2DB-11D6-440A-91E0-7AB3DEFB5D4F}"/>
          </ac:spMkLst>
        </pc:spChg>
        <pc:spChg chg="add mod">
          <ac:chgData name="Jacintha Westerink" userId="c1c74fd5-67fa-43d8-8063-0adb3063a5fc" providerId="ADAL" clId="{E26FBAC1-E09C-4F15-A925-AE8EA808F638}" dt="2020-05-25T13:40:38.359" v="90" actId="478"/>
          <ac:spMkLst>
            <pc:docMk/>
            <pc:sldMk cId="3492276981" sldId="275"/>
            <ac:spMk id="6" creationId="{074DE6B8-CF96-49D4-91AB-FDB297AFF267}"/>
          </ac:spMkLst>
        </pc:spChg>
      </pc:sldChg>
      <pc:sldChg chg="addSp delSp modSp mod">
        <pc:chgData name="Jacintha Westerink" userId="c1c74fd5-67fa-43d8-8063-0adb3063a5fc" providerId="ADAL" clId="{E26FBAC1-E09C-4F15-A925-AE8EA808F638}" dt="2020-05-25T13:41:59.433" v="123" actId="20577"/>
        <pc:sldMkLst>
          <pc:docMk/>
          <pc:sldMk cId="415964897" sldId="276"/>
        </pc:sldMkLst>
        <pc:spChg chg="mod">
          <ac:chgData name="Jacintha Westerink" userId="c1c74fd5-67fa-43d8-8063-0adb3063a5fc" providerId="ADAL" clId="{E26FBAC1-E09C-4F15-A925-AE8EA808F638}" dt="2020-05-25T13:41:59.433" v="123" actId="20577"/>
          <ac:spMkLst>
            <pc:docMk/>
            <pc:sldMk cId="415964897" sldId="276"/>
            <ac:spMk id="2" creationId="{034A2F8D-7BEB-4FA4-B8EE-C8EA95A9CE43}"/>
          </ac:spMkLst>
        </pc:spChg>
        <pc:spChg chg="del">
          <ac:chgData name="Jacintha Westerink" userId="c1c74fd5-67fa-43d8-8063-0adb3063a5fc" providerId="ADAL" clId="{E26FBAC1-E09C-4F15-A925-AE8EA808F638}" dt="2020-05-25T13:40:33.012" v="88" actId="478"/>
          <ac:spMkLst>
            <pc:docMk/>
            <pc:sldMk cId="415964897" sldId="276"/>
            <ac:spMk id="3" creationId="{513ED2DB-11D6-440A-91E0-7AB3DEFB5D4F}"/>
          </ac:spMkLst>
        </pc:spChg>
        <pc:spChg chg="add mod">
          <ac:chgData name="Jacintha Westerink" userId="c1c74fd5-67fa-43d8-8063-0adb3063a5fc" providerId="ADAL" clId="{E26FBAC1-E09C-4F15-A925-AE8EA808F638}" dt="2020-05-25T13:40:33.012" v="88" actId="478"/>
          <ac:spMkLst>
            <pc:docMk/>
            <pc:sldMk cId="415964897" sldId="276"/>
            <ac:spMk id="6" creationId="{6E266A5C-D5B6-482E-AD4B-8A1D10965D0A}"/>
          </ac:spMkLst>
        </pc:spChg>
      </pc:sldChg>
      <pc:sldChg chg="modSp new mod">
        <pc:chgData name="Jacintha Westerink" userId="c1c74fd5-67fa-43d8-8063-0adb3063a5fc" providerId="ADAL" clId="{E26FBAC1-E09C-4F15-A925-AE8EA808F638}" dt="2020-05-25T15:50:52.711" v="130" actId="20577"/>
        <pc:sldMkLst>
          <pc:docMk/>
          <pc:sldMk cId="2197372595" sldId="278"/>
        </pc:sldMkLst>
        <pc:spChg chg="mod">
          <ac:chgData name="Jacintha Westerink" userId="c1c74fd5-67fa-43d8-8063-0adb3063a5fc" providerId="ADAL" clId="{E26FBAC1-E09C-4F15-A925-AE8EA808F638}" dt="2020-05-25T15:50:52.711" v="130" actId="20577"/>
          <ac:spMkLst>
            <pc:docMk/>
            <pc:sldMk cId="2197372595" sldId="278"/>
            <ac:spMk id="3" creationId="{002B05B9-FF3C-4EF6-AD45-E801DCB3C64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2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6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42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46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72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9905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3869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1581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2749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806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929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12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780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1322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1310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560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2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2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9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5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7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0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EC9BA-5E90-48BF-A87D-F8F978FA4BB4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437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>
            <a:extLst>
              <a:ext uri="{FF2B5EF4-FFF2-40B4-BE49-F238E27FC236}">
                <a16:creationId xmlns:a16="http://schemas.microsoft.com/office/drawing/2014/main" id="{E40C1DE4-6D67-443D-A939-1F9E9F31A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79" b="63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920C869-29FC-4B63-A8AA-556CC2ED1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998924"/>
            <a:ext cx="5541054" cy="2877876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Plantenkennis </a:t>
            </a:r>
            <a:br>
              <a:rPr lang="nl-NL" dirty="0"/>
            </a:br>
            <a:r>
              <a:rPr lang="nl-NL" dirty="0"/>
              <a:t>EVW</a:t>
            </a:r>
            <a:br>
              <a:rPr lang="nl-NL" dirty="0"/>
            </a:br>
            <a:r>
              <a:rPr lang="nl-NL" dirty="0"/>
              <a:t>oefentoets 2</a:t>
            </a:r>
            <a:br>
              <a:rPr lang="nl-NL" dirty="0"/>
            </a:br>
            <a:r>
              <a:rPr lang="nl-NL" dirty="0"/>
              <a:t>antwoorden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BED33172-5018-4675-BD96-93D0922FE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419" y="4300833"/>
            <a:ext cx="4431162" cy="1191873"/>
          </a:xfrm>
        </p:spPr>
        <p:txBody>
          <a:bodyPr>
            <a:normAutofit/>
          </a:bodyPr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6137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Primula vulgaris			Stengelloze sleutelbloem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C3F5667-1821-477D-B764-204BB320C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825" y="1592262"/>
            <a:ext cx="4524375" cy="45339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1BCFB63-5F11-46D5-A786-5A0B1AA9D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910" y="1592262"/>
            <a:ext cx="3536180" cy="345281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0DE1CDF-C14C-410B-9A05-E13F10456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843087"/>
            <a:ext cx="3000375" cy="2409825"/>
          </a:xfrm>
          <a:prstGeom prst="rect">
            <a:avLst/>
          </a:prstGeom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3EBE7020-3CDD-4E1F-A9BC-667A7AEAE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4975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C529EAC-C4C0-47D9-9EB2-33206D9A3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1166812"/>
            <a:ext cx="9744075" cy="51720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Sedum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spectabile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					Vetkruid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74DE6B8-CF96-49D4-91AB-FDB297AFF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276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Rhododendron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Simsii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 Groep)		 Azalea	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3ED2DB-11D6-440A-91E0-7AB3DEFB5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4991100"/>
            <a:ext cx="5791200" cy="167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Herkomst/Klimaat: </a:t>
            </a:r>
          </a:p>
          <a:p>
            <a:r>
              <a:rPr lang="nl-NL" sz="2400" dirty="0"/>
              <a:t>China (hoogte)</a:t>
            </a:r>
          </a:p>
          <a:p>
            <a:r>
              <a:rPr lang="nl-NL" sz="2400" dirty="0"/>
              <a:t>Tropisch tot gematigd klimaat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47F82A9-E4A9-4678-83BD-54EFBCA52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2149"/>
            <a:ext cx="3411333" cy="28225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8BCB24C-258E-46FE-8778-D89FF46EE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493" y="2501502"/>
            <a:ext cx="2475783" cy="228322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E386090-4D64-428E-A01C-482919CD8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570" y="5114925"/>
            <a:ext cx="5194706" cy="155257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48D1F10-1114-4E85-BE8D-54F7AC06C9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8040" y="1893491"/>
            <a:ext cx="2236304" cy="20574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A4E2E52-FDB3-4F55-BBE5-6AD1DE8A06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8973" y="1961356"/>
            <a:ext cx="3402918" cy="288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91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Sansevieria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trifasciata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‘Silver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Hahnii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’	Vrouwentong 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AB31592-520A-4F4F-A548-9514154A5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5" y="1562100"/>
            <a:ext cx="8743950" cy="3429000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266A5C-D5B6-482E-AD4B-8A1D10965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964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C1D583C-19EB-4BED-ADD5-D9C7A4875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495425"/>
            <a:ext cx="10725150" cy="49149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Quercus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rubra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		Amerikaanse Eik		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893C6E7-83E9-4DC7-847D-212E916AE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301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Schlumbergera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cultivars			Kerstcactus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08254AA-D18E-4132-9C15-2D2356399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112" y="1139825"/>
            <a:ext cx="8124825" cy="5353050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82E68CE-A04C-42A3-BB54-6DA00B059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8122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DDC444-E628-4EFA-AAC7-E9D63E0CF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2B05B9-FF3C-4EF6-AD45-E801DCB3C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u="sng" dirty="0"/>
              <a:t>Totaal punten </a:t>
            </a:r>
            <a:r>
              <a:rPr lang="nl-NL" sz="4000" dirty="0"/>
              <a:t>= cijfer</a:t>
            </a:r>
          </a:p>
          <a:p>
            <a:pPr marL="0" indent="0">
              <a:buNone/>
            </a:pPr>
            <a:r>
              <a:rPr lang="nl-NL" sz="4000" dirty="0"/>
              <a:t>       3,3   </a:t>
            </a:r>
          </a:p>
        </p:txBody>
      </p:sp>
    </p:spTree>
    <p:extLst>
      <p:ext uri="{BB962C8B-B14F-4D97-AF65-F5344CB8AC3E}">
        <p14:creationId xmlns:p14="http://schemas.microsoft.com/office/powerpoint/2010/main" val="2197372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928E1-4108-4A02-B049-8B002428C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5F066D-FADF-4342-9E36-1713F0E5E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76350"/>
            <a:ext cx="11001375" cy="49006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/>
              <a:t>Maak de oefentoets, werk volgens bekende manier: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Schrijf van elke plant de volledige Latijnse namen op.</a:t>
            </a:r>
          </a:p>
          <a:p>
            <a:r>
              <a:rPr lang="nl-NL" dirty="0"/>
              <a:t>Schrijf (indien aanwezig) de Nederlandse naam op.</a:t>
            </a:r>
          </a:p>
          <a:p>
            <a:r>
              <a:rPr lang="nl-NL" dirty="0"/>
              <a:t>Controleer je antwoorden (Antwoordvel Wikiwijs)</a:t>
            </a:r>
          </a:p>
          <a:p>
            <a:r>
              <a:rPr lang="nl-NL" dirty="0"/>
              <a:t>Kijk je werk na: 	- Elke Latijnse naam 1 punt</a:t>
            </a:r>
          </a:p>
          <a:p>
            <a:pPr marL="0" indent="0">
              <a:buNone/>
            </a:pPr>
            <a:r>
              <a:rPr lang="nl-NL" dirty="0"/>
              <a:t>			- elke Nederlandse naam 0,5 punt</a:t>
            </a:r>
          </a:p>
          <a:p>
            <a:r>
              <a:rPr lang="nl-NL" dirty="0"/>
              <a:t>Cijfer uitrekenen: punten optellen en delen volgens laatste dia “Beoordeling” </a:t>
            </a:r>
          </a:p>
          <a:p>
            <a:r>
              <a:rPr lang="nl-NL" dirty="0"/>
              <a:t>Cijfer doorgeven aan docent (Teams)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337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9865A0D-FDE1-44BA-A5EE-9E32EA575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214" y="1436514"/>
            <a:ext cx="6580506" cy="431498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Physalis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alkekengi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var.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Franchetii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	Lampionplant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42E203E-A581-455F-A4C1-824B20547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264" y="1436514"/>
            <a:ext cx="2818496" cy="4314984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144D3660-C60E-4F98-8E0C-ADE664D0F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879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Phalaenopsis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cultivars			Vlinderorchidee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47AE4BC-A986-4C54-9B9D-7760CCA56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0" y="1322034"/>
            <a:ext cx="7841871" cy="5170841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E1EB97F-087F-4467-A2D2-3EC11F715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4223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700E259-8CB6-4EBA-8333-9C0747443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417" y="692944"/>
            <a:ext cx="9307358" cy="51935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Saponaria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soorten				  -		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3C0F506-DA9B-4CFD-9677-973AEF0FA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641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Pinus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strobus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					Pijnboom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5DEB2B4-A811-4C84-A656-7786364EB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1598907"/>
            <a:ext cx="5762624" cy="429706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D3028FC-E071-40A8-80CF-DDC38F6D9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612" y="1598907"/>
            <a:ext cx="2819400" cy="4010025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511923D-F4D9-465E-8A64-E40192EE8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6613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4482292-3EFE-4C6F-977E-80F1AAB0D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464" y="1574482"/>
            <a:ext cx="6463664" cy="332072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Phlox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paniculata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				Vlambloem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E6B0B83-5395-46C0-AD86-336D10DD4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767" y="1574482"/>
            <a:ext cx="3025049" cy="3709035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A7BDAAD7-646E-4DD3-B2DB-120729E99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076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354B29F-CE3D-4874-9907-650832568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353" y="1166812"/>
            <a:ext cx="6552068" cy="45243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Pistacia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soorten							-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B9B86E2-388B-4A8E-A2B2-53AA65CB1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387" y="3962400"/>
            <a:ext cx="4314825" cy="2895600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37EB72C6-D1DA-4229-9265-EDC08D244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563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052"/>
            <a:ext cx="10515600" cy="1325563"/>
          </a:xfrm>
        </p:spPr>
        <p:txBody>
          <a:bodyPr/>
          <a:lstStyle/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Platycerium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superbum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 				-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ACC3962-E88D-427B-98F4-156E8CCC7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101" y="860834"/>
            <a:ext cx="4229100" cy="553996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3E3064D-BBE0-4921-8B77-89FBE98CE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1690688"/>
            <a:ext cx="3714750" cy="2895600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018F23EA-8DCC-4628-89C4-91BA9AB95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0183931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Blauw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EA5EE79F43864A90BE0CFA6E3ECA81" ma:contentTypeVersion="13" ma:contentTypeDescription="Een nieuw document maken." ma:contentTypeScope="" ma:versionID="672e0355ea726c629b3b101f25a40e0c">
  <xsd:schema xmlns:xsd="http://www.w3.org/2001/XMLSchema" xmlns:xs="http://www.w3.org/2001/XMLSchema" xmlns:p="http://schemas.microsoft.com/office/2006/metadata/properties" xmlns:ns3="58d65de2-08cf-4d08-b0ec-b5bd27343083" xmlns:ns4="d3693f36-3fda-414f-b672-ef748a2c0837" targetNamespace="http://schemas.microsoft.com/office/2006/metadata/properties" ma:root="true" ma:fieldsID="990e1553d204b3a8da398f9a0b8fe410" ns3:_="" ns4:_="">
    <xsd:import namespace="58d65de2-08cf-4d08-b0ec-b5bd27343083"/>
    <xsd:import namespace="d3693f36-3fda-414f-b672-ef748a2c08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65de2-08cf-4d08-b0ec-b5bd273430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93f36-3fda-414f-b672-ef748a2c083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52F495-7BE0-41B8-A959-A81E3DD4FB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d65de2-08cf-4d08-b0ec-b5bd27343083"/>
    <ds:schemaRef ds:uri="d3693f36-3fda-414f-b672-ef748a2c08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DD71AB-9E4C-4B0B-ADB1-6687A54BDA7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05A0A5B-E45C-4212-8552-81164C8A7E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249</Words>
  <Application>Microsoft Office PowerPoint</Application>
  <PresentationFormat>Breedbeeld</PresentationFormat>
  <Paragraphs>30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Elephant</vt:lpstr>
      <vt:lpstr>BrushVTI</vt:lpstr>
      <vt:lpstr>Kantoorthema</vt:lpstr>
      <vt:lpstr>Plantenkennis  EVW oefentoets 2 antwoorden</vt:lpstr>
      <vt:lpstr> </vt:lpstr>
      <vt:lpstr>Physalis alkekengi var. Franchetii  Lampionplant  1</vt:lpstr>
      <vt:lpstr>Phalaenopsis cultivars   Vlinderorchidee 2</vt:lpstr>
      <vt:lpstr>Saponaria soorten      -    3</vt:lpstr>
      <vt:lpstr>Pinus strobus      Pijnboom  4</vt:lpstr>
      <vt:lpstr>Phlox paniculata     Vlambloem  5</vt:lpstr>
      <vt:lpstr>Pistacia soorten       -  6</vt:lpstr>
      <vt:lpstr>Platycerium superbum      -  7</vt:lpstr>
      <vt:lpstr>Primula vulgaris   Stengelloze sleutelbloem  8</vt:lpstr>
      <vt:lpstr>Sedum spectabile      Vetkruid  9</vt:lpstr>
      <vt:lpstr>Rhododendron (Simsii  Groep)   Azalea   10</vt:lpstr>
      <vt:lpstr>Sansevieria trifasciata ‘Silver Hahnii’ Vrouwentong  11</vt:lpstr>
      <vt:lpstr>Quercus rubra   Amerikaanse Eik    12</vt:lpstr>
      <vt:lpstr>Schlumbergera cultivars   Kerstcactus 13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Plantenkennis  EVW 1-20</dc:title>
  <dc:creator>Jacintha Westerink</dc:creator>
  <cp:lastModifiedBy>Jacintha Westerink</cp:lastModifiedBy>
  <cp:revision>6</cp:revision>
  <dcterms:created xsi:type="dcterms:W3CDTF">2020-04-21T03:48:36Z</dcterms:created>
  <dcterms:modified xsi:type="dcterms:W3CDTF">2020-05-25T15:51:18Z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0x010100E5EA5EE79F43864A90BE0CFA6E3ECA81</vt:lpwstr>
  </property>
</Properties>
</file>